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00FF"/>
    <a:srgbClr val="FF00FF"/>
    <a:srgbClr val="00FF00"/>
    <a:srgbClr val="6600CC"/>
    <a:srgbClr val="CC00FF"/>
    <a:srgbClr val="6666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221" autoAdjust="0"/>
    <p:restoredTop sz="94660"/>
  </p:normalViewPr>
  <p:slideViewPr>
    <p:cSldViewPr>
      <p:cViewPr varScale="1">
        <p:scale>
          <a:sx n="75" d="100"/>
          <a:sy n="75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D1519-BEFE-47E6-BA05-2E2EC439D988}" type="datetimeFigureOut">
              <a:rPr lang="he-IL" smtClean="0"/>
              <a:pPr/>
              <a:t>ט"ז/חשון/תש"ע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55262-1E2B-4EF7-B12E-CD3A90DB69EF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357158" y="500042"/>
            <a:ext cx="8072494" cy="5556978"/>
            <a:chOff x="357158" y="-1"/>
            <a:chExt cx="5929355" cy="3793035"/>
          </a:xfrm>
        </p:grpSpPr>
        <p:sp>
          <p:nvSpPr>
            <p:cNvPr id="5" name="Rectangle 4"/>
            <p:cNvSpPr/>
            <p:nvPr/>
          </p:nvSpPr>
          <p:spPr>
            <a:xfrm>
              <a:off x="4569960" y="1256023"/>
              <a:ext cx="1382654" cy="1236691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6000" dirty="0" smtClean="0">
                  <a:latin typeface="Old English Text MT" pitchFamily="66" charset="0"/>
                </a:rPr>
                <a:t>נ</a:t>
              </a:r>
              <a:endParaRPr lang="he-IL" sz="6000" dirty="0">
                <a:latin typeface="Old English Text MT" pitchFamily="66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761425" y="0"/>
              <a:ext cx="1382654" cy="1236691"/>
            </a:xfrm>
            <a:prstGeom prst="rect">
              <a:avLst/>
            </a:prstGeom>
            <a:solidFill>
              <a:srgbClr val="00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57158" y="1256023"/>
              <a:ext cx="1416749" cy="1236691"/>
            </a:xfrm>
            <a:prstGeom prst="rect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6000" dirty="0" smtClean="0">
                  <a:latin typeface="Old English Text MT" pitchFamily="66" charset="0"/>
                </a:rPr>
                <a:t>פ</a:t>
              </a:r>
              <a:endParaRPr lang="he-IL" sz="6000" dirty="0">
                <a:latin typeface="Old English Text MT" pitchFamily="66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761424" y="1256023"/>
              <a:ext cx="1429230" cy="1236691"/>
            </a:xfrm>
            <a:prstGeom prst="rect">
              <a:avLst/>
            </a:prstGeom>
            <a:solidFill>
              <a:srgbClr val="CC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6000" dirty="0" smtClean="0">
                  <a:latin typeface="Old English Text MT" pitchFamily="66" charset="0"/>
                </a:rPr>
                <a:t>ה</a:t>
              </a:r>
              <a:endParaRPr lang="he-IL" sz="6000" dirty="0">
                <a:latin typeface="Old English Text MT" pitchFamily="66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65692" y="1256023"/>
              <a:ext cx="1441711" cy="1236691"/>
            </a:xfrm>
            <a:prstGeom prst="rect">
              <a:avLst/>
            </a:prstGeom>
            <a:solidFill>
              <a:srgbClr val="660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6000" dirty="0" smtClean="0">
                  <a:latin typeface="Old English Text MT" pitchFamily="66" charset="0"/>
                </a:rPr>
                <a:t>ג</a:t>
              </a:r>
              <a:endParaRPr lang="he-IL" sz="6000" dirty="0">
                <a:latin typeface="Old English Text MT" pitchFamily="66" charset="0"/>
              </a:endParaRPr>
            </a:p>
          </p:txBody>
        </p:sp>
        <p:sp>
          <p:nvSpPr>
            <p:cNvPr id="14" name="Trapezoid 13"/>
            <p:cNvSpPr/>
            <p:nvPr/>
          </p:nvSpPr>
          <p:spPr>
            <a:xfrm rot="5400000">
              <a:off x="2714611" y="428629"/>
              <a:ext cx="1214447" cy="357190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/>
            <p:cNvSpPr/>
            <p:nvPr/>
          </p:nvSpPr>
          <p:spPr>
            <a:xfrm rot="10800000">
              <a:off x="357158" y="2512046"/>
              <a:ext cx="1416749" cy="1131268"/>
            </a:xfrm>
            <a:prstGeom prst="triangle">
              <a:avLst/>
            </a:prstGeom>
            <a:solidFill>
              <a:srgbClr val="FF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Isosceles Triangle 24"/>
            <p:cNvSpPr/>
            <p:nvPr/>
          </p:nvSpPr>
          <p:spPr>
            <a:xfrm rot="10800000">
              <a:off x="1785917" y="2500306"/>
              <a:ext cx="1457209" cy="1131268"/>
            </a:xfrm>
            <a:prstGeom prst="triangl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Isosceles Triangle 25"/>
            <p:cNvSpPr/>
            <p:nvPr/>
          </p:nvSpPr>
          <p:spPr>
            <a:xfrm rot="10800000">
              <a:off x="3214678" y="2500306"/>
              <a:ext cx="1357322" cy="1131268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Isosceles Triangle 26"/>
            <p:cNvSpPr/>
            <p:nvPr/>
          </p:nvSpPr>
          <p:spPr>
            <a:xfrm rot="10800000">
              <a:off x="4572000" y="2500306"/>
              <a:ext cx="1399680" cy="1131268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rapezoid 27"/>
            <p:cNvSpPr/>
            <p:nvPr/>
          </p:nvSpPr>
          <p:spPr>
            <a:xfrm rot="5400000">
              <a:off x="5500694" y="1714489"/>
              <a:ext cx="1214447" cy="357190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rapezoid 28"/>
            <p:cNvSpPr/>
            <p:nvPr/>
          </p:nvSpPr>
          <p:spPr>
            <a:xfrm rot="16200000">
              <a:off x="1000099" y="428628"/>
              <a:ext cx="1214447" cy="357190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rapezoid 30"/>
            <p:cNvSpPr/>
            <p:nvPr/>
          </p:nvSpPr>
          <p:spPr>
            <a:xfrm rot="7271016">
              <a:off x="5061695" y="2989351"/>
              <a:ext cx="1282878" cy="247661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rapezoid 31"/>
            <p:cNvSpPr/>
            <p:nvPr/>
          </p:nvSpPr>
          <p:spPr>
            <a:xfrm rot="7271016">
              <a:off x="835927" y="3007062"/>
              <a:ext cx="1324283" cy="247661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Trapezoid 32"/>
            <p:cNvSpPr/>
            <p:nvPr/>
          </p:nvSpPr>
          <p:spPr>
            <a:xfrm rot="7206874">
              <a:off x="2296924" y="2989351"/>
              <a:ext cx="1282878" cy="247661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Trapezoid 33"/>
            <p:cNvSpPr/>
            <p:nvPr/>
          </p:nvSpPr>
          <p:spPr>
            <a:xfrm rot="7271016">
              <a:off x="3650568" y="2991878"/>
              <a:ext cx="1276220" cy="226944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Trapezoid 34"/>
            <p:cNvSpPr/>
            <p:nvPr/>
          </p:nvSpPr>
          <p:spPr>
            <a:xfrm>
              <a:off x="4572000" y="928670"/>
              <a:ext cx="1357322" cy="357190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2"/>
          <p:cNvGrpSpPr/>
          <p:nvPr/>
        </p:nvGrpSpPr>
        <p:grpSpPr>
          <a:xfrm>
            <a:off x="357158" y="500042"/>
            <a:ext cx="8072494" cy="5556978"/>
            <a:chOff x="357158" y="-1"/>
            <a:chExt cx="5929355" cy="3793035"/>
          </a:xfrm>
        </p:grpSpPr>
        <p:sp>
          <p:nvSpPr>
            <p:cNvPr id="5" name="Rectangle 4"/>
            <p:cNvSpPr/>
            <p:nvPr/>
          </p:nvSpPr>
          <p:spPr>
            <a:xfrm>
              <a:off x="4569960" y="1256023"/>
              <a:ext cx="1382654" cy="1236691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6000" dirty="0" smtClean="0">
                  <a:latin typeface="Old English Text MT" pitchFamily="66" charset="0"/>
                </a:rPr>
                <a:t>נ</a:t>
              </a:r>
              <a:endParaRPr lang="he-IL" sz="6000" dirty="0">
                <a:latin typeface="Old English Text MT" pitchFamily="66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761425" y="0"/>
              <a:ext cx="1382654" cy="1236691"/>
            </a:xfrm>
            <a:prstGeom prst="rect">
              <a:avLst/>
            </a:prstGeom>
            <a:solidFill>
              <a:srgbClr val="00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57158" y="1256023"/>
              <a:ext cx="1416749" cy="1236691"/>
            </a:xfrm>
            <a:prstGeom prst="rect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6000" dirty="0" smtClean="0">
                  <a:latin typeface="Old English Text MT" pitchFamily="66" charset="0"/>
                </a:rPr>
                <a:t>ש</a:t>
              </a:r>
              <a:endParaRPr lang="he-IL" sz="6000" dirty="0">
                <a:latin typeface="Old English Text MT" pitchFamily="66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761424" y="1256023"/>
              <a:ext cx="1429230" cy="1236691"/>
            </a:xfrm>
            <a:prstGeom prst="rect">
              <a:avLst/>
            </a:prstGeom>
            <a:solidFill>
              <a:srgbClr val="CC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6000" dirty="0" smtClean="0">
                  <a:latin typeface="Old English Text MT" pitchFamily="66" charset="0"/>
                </a:rPr>
                <a:t>ה</a:t>
              </a:r>
              <a:endParaRPr lang="he-IL" sz="6000" dirty="0">
                <a:latin typeface="Old English Text MT" pitchFamily="66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65692" y="1256023"/>
              <a:ext cx="1441711" cy="1236691"/>
            </a:xfrm>
            <a:prstGeom prst="rect">
              <a:avLst/>
            </a:prstGeom>
            <a:solidFill>
              <a:srgbClr val="660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6000" dirty="0" smtClean="0">
                  <a:latin typeface="Old English Text MT" pitchFamily="66" charset="0"/>
                </a:rPr>
                <a:t>ג</a:t>
              </a:r>
              <a:endParaRPr lang="he-IL" sz="6000" dirty="0">
                <a:latin typeface="Old English Text MT" pitchFamily="66" charset="0"/>
              </a:endParaRPr>
            </a:p>
          </p:txBody>
        </p:sp>
        <p:sp>
          <p:nvSpPr>
            <p:cNvPr id="14" name="Trapezoid 13"/>
            <p:cNvSpPr/>
            <p:nvPr/>
          </p:nvSpPr>
          <p:spPr>
            <a:xfrm rot="5400000">
              <a:off x="2714611" y="428629"/>
              <a:ext cx="1214447" cy="357190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/>
            <p:cNvSpPr/>
            <p:nvPr/>
          </p:nvSpPr>
          <p:spPr>
            <a:xfrm rot="10800000">
              <a:off x="357158" y="2512046"/>
              <a:ext cx="1416749" cy="1131268"/>
            </a:xfrm>
            <a:prstGeom prst="triangle">
              <a:avLst/>
            </a:prstGeom>
            <a:solidFill>
              <a:srgbClr val="FF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Isosceles Triangle 24"/>
            <p:cNvSpPr/>
            <p:nvPr/>
          </p:nvSpPr>
          <p:spPr>
            <a:xfrm rot="10800000">
              <a:off x="1785917" y="2500306"/>
              <a:ext cx="1457209" cy="1131268"/>
            </a:xfrm>
            <a:prstGeom prst="triangl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Isosceles Triangle 25"/>
            <p:cNvSpPr/>
            <p:nvPr/>
          </p:nvSpPr>
          <p:spPr>
            <a:xfrm rot="10800000">
              <a:off x="3214678" y="2500306"/>
              <a:ext cx="1357322" cy="1131268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Isosceles Triangle 26"/>
            <p:cNvSpPr/>
            <p:nvPr/>
          </p:nvSpPr>
          <p:spPr>
            <a:xfrm rot="10800000">
              <a:off x="4572000" y="2500306"/>
              <a:ext cx="1399680" cy="1131268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rapezoid 27"/>
            <p:cNvSpPr/>
            <p:nvPr/>
          </p:nvSpPr>
          <p:spPr>
            <a:xfrm rot="5400000">
              <a:off x="5500694" y="1714489"/>
              <a:ext cx="1214447" cy="357190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rapezoid 28"/>
            <p:cNvSpPr/>
            <p:nvPr/>
          </p:nvSpPr>
          <p:spPr>
            <a:xfrm rot="16200000">
              <a:off x="1000099" y="428628"/>
              <a:ext cx="1214447" cy="357190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rapezoid 30"/>
            <p:cNvSpPr/>
            <p:nvPr/>
          </p:nvSpPr>
          <p:spPr>
            <a:xfrm rot="7271016">
              <a:off x="5061695" y="2989351"/>
              <a:ext cx="1282878" cy="247661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rapezoid 31"/>
            <p:cNvSpPr/>
            <p:nvPr/>
          </p:nvSpPr>
          <p:spPr>
            <a:xfrm rot="7271016">
              <a:off x="835927" y="3007062"/>
              <a:ext cx="1324283" cy="247661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Trapezoid 32"/>
            <p:cNvSpPr/>
            <p:nvPr/>
          </p:nvSpPr>
          <p:spPr>
            <a:xfrm rot="7206874">
              <a:off x="2296924" y="2989351"/>
              <a:ext cx="1282878" cy="247661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Trapezoid 33"/>
            <p:cNvSpPr/>
            <p:nvPr/>
          </p:nvSpPr>
          <p:spPr>
            <a:xfrm rot="7271016">
              <a:off x="3650568" y="2991878"/>
              <a:ext cx="1276220" cy="226944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Trapezoid 34"/>
            <p:cNvSpPr/>
            <p:nvPr/>
          </p:nvSpPr>
          <p:spPr>
            <a:xfrm>
              <a:off x="4572000" y="928670"/>
              <a:ext cx="1357322" cy="357190"/>
            </a:xfrm>
            <a:prstGeom prst="trapezoid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7</cp:revision>
  <dcterms:created xsi:type="dcterms:W3CDTF">2009-11-03T09:00:09Z</dcterms:created>
  <dcterms:modified xsi:type="dcterms:W3CDTF">2009-11-03T09:59:54Z</dcterms:modified>
</cp:coreProperties>
</file>